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09" r:id="rId3"/>
    <p:sldId id="1015" r:id="rId4"/>
    <p:sldId id="1023" r:id="rId5"/>
    <p:sldId id="1011" r:id="rId6"/>
    <p:sldId id="1014" r:id="rId7"/>
    <p:sldId id="1017" r:id="rId8"/>
    <p:sldId id="1019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Our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school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subjects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ENGLISH  CONTEST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477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conversations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听对话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4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1.eps" descr="id:21474939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2461" y="746428"/>
            <a:ext cx="328549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help me solve this problem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 plus 27 equals ...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me calculate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Hmm, is it 72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 are they talking about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7813" y="277072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Geography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46156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we’ll mix different liquids and see the reactions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it be dangerous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subject is this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8560" y="8818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92776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pc="-10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pc="-10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pc="-10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need to </a:t>
            </a:r>
            <a:r>
              <a:rPr lang="en-US" altLang="zh-CN" b="1" spc="-100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b="1" spc="-10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piano again</a:t>
            </a:r>
            <a:r>
              <a:rPr lang="en-US" altLang="zh-CN" b="1" spc="-100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pc="-10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will be a concert tomorrow</a:t>
            </a:r>
            <a:r>
              <a:rPr lang="zh-CN" altLang="zh-CN" b="1" spc="-10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luck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I’ll play the violin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 are they discussing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9398" y="34373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Geography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1434379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this map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find the capital of France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Paris, right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class are they having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8560" y="8842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99977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faster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 the ball to your teammate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trying, coach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subject is this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8560" y="344965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86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47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524000" algn="l"/>
                <a:tab pos="4591050" algn="l"/>
                <a:tab pos="7470775" algn="l"/>
                <a:tab pos="855027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根据对话内容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从选项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中选择最佳句子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1524000" algn="l"/>
                <a:tab pos="4591050" algn="l"/>
                <a:tab pos="7470775" algn="l"/>
                <a:tab pos="8550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524000" algn="l"/>
                <a:tab pos="4591050" algn="l"/>
                <a:tab pos="7470775" algn="l"/>
                <a:tab pos="8550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do in class today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1524000" algn="l"/>
                <a:tab pos="4591050" algn="l"/>
                <a:tab pos="7470775" algn="l"/>
                <a:tab pos="855027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Lily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learned how volcanoes erupt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火山爆发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</a:p>
          <a:p>
            <a:pPr hangingPunct="0">
              <a:spcAft>
                <a:spcPts val="0"/>
              </a:spcAft>
              <a:tabLst>
                <a:tab pos="1524000" algn="l"/>
                <a:tab pos="4591050" algn="l"/>
                <a:tab pos="7470775" algn="l"/>
                <a:tab pos="8550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hate doing experiments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524000" algn="l"/>
                <a:tab pos="4591050" algn="l"/>
                <a:tab pos="7470775" algn="l"/>
                <a:tab pos="8550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science lesson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524000" algn="l"/>
                <a:tab pos="4591050" algn="l"/>
                <a:tab pos="7470775" algn="l"/>
                <a:tab pos="8550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football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2.eps" descr="id:21474939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6666" y="747286"/>
            <a:ext cx="457708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865517" y="256490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24211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关键词为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“volcanoes erupt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火山爆发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，对应学科为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），选项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直接说明所上的课程，符合题意。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we’ll use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watercolours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picture of your 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painting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 difficult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 is fun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like maps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560" y="8818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461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对话中提到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“watercolours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水彩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“draw a picture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，对应学科为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表达对课程的喜爱，符合题意。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need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song on the guitar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Jack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will be a concert next week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Geography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boring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lessons are important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 numbers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595" y="8818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0506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关键词为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歌曲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“guitar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吉他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“concert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音乐会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，均与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音乐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）相关，选项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强调音乐课的重要性，符合题意。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91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the answer to 135 minus 28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Student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107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at solving problems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mix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907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题目涉及减法计算，与数学课有关，选项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“solving problems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解决问题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跟数学课有关，符合题意。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88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384</Words>
  <Application>Microsoft Office PowerPoint</Application>
  <PresentationFormat>自定义</PresentationFormat>
  <Paragraphs>65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355</cp:revision>
  <dcterms:created xsi:type="dcterms:W3CDTF">2020-11-06T05:24:00Z</dcterms:created>
  <dcterms:modified xsi:type="dcterms:W3CDTF">2025-06-23T09:41:17Z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